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1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694" r:id="rId17"/>
    <p:sldId id="695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310" r:id="rId44"/>
    <p:sldId id="699" r:id="rId45"/>
    <p:sldId id="331" r:id="rId46"/>
    <p:sldId id="327" r:id="rId47"/>
    <p:sldId id="280" r:id="rId48"/>
    <p:sldId id="565" r:id="rId49"/>
    <p:sldId id="682" r:id="rId50"/>
    <p:sldId id="320" r:id="rId51"/>
    <p:sldId id="336" r:id="rId52"/>
    <p:sldId id="683" r:id="rId53"/>
    <p:sldId id="691" r:id="rId54"/>
    <p:sldId id="309" r:id="rId55"/>
    <p:sldId id="680" r:id="rId56"/>
    <p:sldId id="323" r:id="rId57"/>
    <p:sldId id="329" r:id="rId58"/>
    <p:sldId id="690" r:id="rId59"/>
    <p:sldId id="685" r:id="rId6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4.pn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tif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0.png>
</file>

<file path=ppt/media/image701.png>
</file>

<file path=ppt/media/image71.png>
</file>

<file path=ppt/media/image72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01/08/2024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08.01.2024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08.01.2024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08.01.2024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2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emf"/><Relationship Id="rId9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svg"/><Relationship Id="rId5" Type="http://schemas.openxmlformats.org/officeDocument/2006/relationships/image" Target="../media/image59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7" Type="http://schemas.openxmlformats.org/officeDocument/2006/relationships/image" Target="../media/image67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0.png"/><Relationship Id="rId4" Type="http://schemas.openxmlformats.org/officeDocument/2006/relationships/hyperlink" Target="https://arxiv.org/abs/1706.03762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1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81.png"/><Relationship Id="rId4" Type="http://schemas.openxmlformats.org/officeDocument/2006/relationships/hyperlink" Target="https://arxiv.org/abs/1411.1784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87.png"/><Relationship Id="rId2" Type="http://schemas.openxmlformats.org/officeDocument/2006/relationships/image" Target="../media/image83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86.png"/><Relationship Id="rId4" Type="http://schemas.openxmlformats.org/officeDocument/2006/relationships/image" Target="../media/image84.png"/><Relationship Id="rId9" Type="http://schemas.openxmlformats.org/officeDocument/2006/relationships/image" Target="../media/image85.png"/><Relationship Id="rId14" Type="http://schemas.openxmlformats.org/officeDocument/2006/relationships/image" Target="../media/image88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382369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1312809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07019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484969" y="5683590"/>
            <a:ext cx="634317" cy="4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731741"/>
            <a:ext cx="1548076" cy="104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55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00800" y="111960"/>
            <a:ext cx="560996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096000" y="910168"/>
            <a:ext cx="5914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</a:t>
            </a:r>
            <a:r>
              <a:rPr lang="en-GB" sz="2800" dirty="0"/>
              <a:t> (diffusion)</a:t>
            </a:r>
            <a:r>
              <a:rPr lang="en-DE" sz="2800" dirty="0"/>
              <a:t> conditioned on CLIP embeddin</a:t>
            </a:r>
            <a:r>
              <a:rPr lang="en-GB" sz="2800" dirty="0" err="1"/>
              <a:t>gs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58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14359</TotalTime>
  <Words>4132</Words>
  <Application>Microsoft Office PowerPoint</Application>
  <PresentationFormat>Widescreen</PresentationFormat>
  <Paragraphs>653</Paragraphs>
  <Slides>59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PowerPoint Presentation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304</cp:revision>
  <dcterms:created xsi:type="dcterms:W3CDTF">2022-07-11T13:02:20Z</dcterms:created>
  <dcterms:modified xsi:type="dcterms:W3CDTF">2024-01-08T13:48:41Z</dcterms:modified>
</cp:coreProperties>
</file>

<file path=docProps/thumbnail.jpeg>
</file>